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CC1D4-005C-F91F-CB8D-EBE217C83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43946-462C-24C3-25B8-C12B463C1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00C2C3-74A6-CDBC-7EDA-E516C6C2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7DE6A-0B81-6ED7-51D5-F837CD1F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3534A-916E-A972-EB0B-6712EFC2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B35D6-255A-0C06-589F-DA823A10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813C02-3E04-1A14-7313-AD9309B91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08A09-69CB-07C3-3CF3-1C1D4744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465C5D-A9D4-3599-9DB3-30C5EE62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D60C3-2594-0391-E31D-E930E510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A127A4-C9DE-FE4D-9953-5A4A222B7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C35E73-FBE4-BAA8-EF43-F5B286A3C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157C8-ADC9-AA40-811F-F7585047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C7FE3-2892-EBC6-517E-350FDA8A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2F794-69A4-8018-84E9-3634E8FD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2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75CF6-635A-C11F-92A4-EC923A5C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1CAB5B-4FCB-4AC6-C4CC-E73F8E17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6F2F0-DBF6-6019-9BD2-D4728350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11B44-CF77-F583-A52D-FEDF2D04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CAE3A-83EB-C478-996A-7229EF73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5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A8C87-A4A8-0694-15F3-59BC544D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A56AEA-72F0-E304-F13B-3588BF7B6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67597B-B5FE-681B-7355-B150FC67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627E1-3269-A959-73AC-DAE280E2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B5CE1-7726-C3A3-A184-DE0F9409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86C8A-B6AB-4184-7A93-4C59FD95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8FD97-BDA2-7D32-9B95-8FD3FC1CE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C5930-2AF3-61BD-550A-431AFDFF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0A300-43F0-DF7D-CD68-045597D3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A3EDD4-B6F6-3D54-676D-CBAA64C2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343864-0BEE-5D8A-EBF7-D41E05E2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B63CF-4C73-9CA2-00DD-7CF82217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73CB0-C885-09D5-A5BB-D13B3EC1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2EC8A1-F475-0546-2B10-C9F2DED94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3634B6-D986-0D0D-4773-D64DF6B5C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1D215E-1CA5-AEC8-6B8E-61A467938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078F7A-5929-AB7C-AC1F-74D57B86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07E8EE-5A2C-5505-00A4-7EC27910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8F8ECF-E846-D785-3FD6-648A430B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E453E-A5F1-135A-49F7-E84CBE4C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C8342-E09C-7EFE-981B-B3C82C42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16D350-6B4D-EA85-0CF7-A24EC0B6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A75F35-9259-43BC-3D0D-66BC6F0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6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42BB18-EF41-7D2E-BDA1-B26B5D7D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09A3C-C005-1636-2D07-EF589BEC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C42011-3AB7-7249-05C8-995E2DE8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C9225-EDC1-F3E3-F8F7-724CC524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80724-8510-EB56-9F3A-00C68CD5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51E256-FD3D-AF5D-EC78-D4AF0E4E9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253E91-B9AA-870A-5259-A77E2F2B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635541-86F7-45E2-D22A-6AFA9C86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C66886-ED9C-4209-63DE-231AE2FB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1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6FF80-2A9F-DADA-4A26-1B1D6E19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6F2D13-7C94-E3FB-3174-BD6B2A334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1EDE50-2D9D-42C2-B9E1-B9CEDC054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484FC-3922-7AA7-C9E5-6170B966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3F0850-9FD7-25FD-52FB-7DEFDA3B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EE8ABA-0331-175D-222E-295ED271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1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A5164-B63A-5757-456C-22802DEC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0DA05-5C8B-781F-99EB-A0D6A03E4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585482-F0F7-4D2C-4BC9-EE16172DA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F873-C8AC-4D9E-9E2C-B3080BB6C83D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B7FA-8C72-0206-D29F-05D35A0AB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9C63E-BDE6-4EA5-2DA5-B27EB8990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87C3-342F-4D72-B9E1-C55303F9E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F09E9-CE5E-D4A8-A251-3FA7A097A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655D-5098-4ADD-44A8-0AE3492A3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50867-8355-D0F9-C168-097C202E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9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44E8-F2EA-8347-847F-97DAB5C1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919B6A-DB81-07C3-0806-662ED10B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1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CA17B-CF08-AF32-E2F0-8B30240BE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17D0C1-1EDA-0BE9-1D4C-4683F0B1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23D3D-3290-20D1-AF68-8F1A3DD7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EEF3C-3FA1-BF07-2894-E4887E3C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6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5E955-B91D-05E3-41C6-F9A2BA60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F5782-C572-CEB7-6F00-D23984A6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5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F4AF1-51A9-EAEE-F2CD-4B6C144B2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C3D5D4-B5FE-51A6-ECC9-6F61BDC7D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04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Фесуненко</dc:creator>
  <cp:lastModifiedBy>Елена Фесуненко</cp:lastModifiedBy>
  <cp:revision>10</cp:revision>
  <dcterms:created xsi:type="dcterms:W3CDTF">2025-08-25T08:34:38Z</dcterms:created>
  <dcterms:modified xsi:type="dcterms:W3CDTF">2025-08-26T08:35:49Z</dcterms:modified>
</cp:coreProperties>
</file>